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Canva Sans" charset="1" panose="020B0503030501040103"/>
      <p:regular r:id="rId22"/>
    </p:embeddedFont>
    <p:embeddedFont>
      <p:font typeface="Poppins" charset="1" panose="00000500000000000000"/>
      <p:regular r:id="rId23"/>
    </p:embeddedFont>
    <p:embeddedFont>
      <p:font typeface="Agrandir Bold" charset="1" panose="00000800000000000000"/>
      <p:regular r:id="rId24"/>
    </p:embeddedFont>
    <p:embeddedFont>
      <p:font typeface="Agrandir" charset="1" panose="00000500000000000000"/>
      <p:regular r:id="rId25"/>
    </p:embeddedFont>
    <p:embeddedFont>
      <p:font typeface="Proxima Nova" charset="1" panose="02000506030000020004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11" Target="../media/image31.jpe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png" Type="http://schemas.openxmlformats.org/officeDocument/2006/relationships/image"/><Relationship Id="rId19" Target="../media/image39.png" Type="http://schemas.openxmlformats.org/officeDocument/2006/relationships/image"/><Relationship Id="rId2" Target="../media/image1.png" Type="http://schemas.openxmlformats.org/officeDocument/2006/relationships/image"/><Relationship Id="rId20" Target="../media/image40.png" Type="http://schemas.openxmlformats.org/officeDocument/2006/relationships/image"/><Relationship Id="rId21" Target="../media/image41.png" Type="http://schemas.openxmlformats.org/officeDocument/2006/relationships/image"/><Relationship Id="rId22" Target="../media/image42.png" Type="http://schemas.openxmlformats.org/officeDocument/2006/relationships/image"/><Relationship Id="rId23" Target="../media/image4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33290" y="1886998"/>
            <a:ext cx="3012784" cy="629858"/>
            <a:chOff x="0" y="0"/>
            <a:chExt cx="793491" cy="1658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3491" cy="165888"/>
            </a:xfrm>
            <a:custGeom>
              <a:avLst/>
              <a:gdLst/>
              <a:ahLst/>
              <a:cxnLst/>
              <a:rect r="r" b="b" t="t" l="l"/>
              <a:pathLst>
                <a:path h="165888" w="793491">
                  <a:moveTo>
                    <a:pt x="0" y="0"/>
                  </a:moveTo>
                  <a:lnTo>
                    <a:pt x="793491" y="0"/>
                  </a:lnTo>
                  <a:lnTo>
                    <a:pt x="793491" y="165888"/>
                  </a:lnTo>
                  <a:lnTo>
                    <a:pt x="0" y="165888"/>
                  </a:ln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793491" cy="289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51237" y="3765556"/>
            <a:ext cx="11176891" cy="289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ConceptDescription</a:t>
            </a:r>
          </a:p>
          <a:p>
            <a:pPr algn="ctr" marL="0" indent="0" lvl="0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305748" y="2201927"/>
            <a:ext cx="2667869" cy="2667869"/>
          </a:xfrm>
          <a:custGeom>
            <a:avLst/>
            <a:gdLst/>
            <a:ahLst/>
            <a:cxnLst/>
            <a:rect r="r" b="b" t="t" l="l"/>
            <a:pathLst>
              <a:path h="2667869" w="2667869">
                <a:moveTo>
                  <a:pt x="0" y="0"/>
                </a:moveTo>
                <a:lnTo>
                  <a:pt x="2667869" y="0"/>
                </a:lnTo>
                <a:lnTo>
                  <a:pt x="2667869" y="2667868"/>
                </a:lnTo>
                <a:lnTo>
                  <a:pt x="0" y="266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39250"/>
            <a:ext cx="152400" cy="1714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3000" y="7307625"/>
            <a:ext cx="10733364" cy="4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34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DOZENTEN: MARKUS RENTSCHLER &amp; PAWEL WÓJCIK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2944" y="1942815"/>
            <a:ext cx="1753477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Team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5890" y="4085907"/>
            <a:ext cx="3788103" cy="1161057"/>
            <a:chOff x="0" y="0"/>
            <a:chExt cx="840676" cy="257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676" cy="257668"/>
            </a:xfrm>
            <a:custGeom>
              <a:avLst/>
              <a:gdLst/>
              <a:ahLst/>
              <a:cxnLst/>
              <a:rect r="r" b="b" t="t" l="l"/>
              <a:pathLst>
                <a:path h="257668" w="840676">
                  <a:moveTo>
                    <a:pt x="630507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630507" y="257668"/>
                  </a:lnTo>
                  <a:lnTo>
                    <a:pt x="840676" y="128834"/>
                  </a:lnTo>
                  <a:lnTo>
                    <a:pt x="630507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722456" cy="34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05423" y="4085907"/>
            <a:ext cx="3788103" cy="1161057"/>
            <a:chOff x="0" y="0"/>
            <a:chExt cx="840676" cy="2576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676" cy="257668"/>
            </a:xfrm>
            <a:custGeom>
              <a:avLst/>
              <a:gdLst/>
              <a:ahLst/>
              <a:cxnLst/>
              <a:rect r="r" b="b" t="t" l="l"/>
              <a:pathLst>
                <a:path h="257668" w="840676">
                  <a:moveTo>
                    <a:pt x="630507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630507" y="257668"/>
                  </a:lnTo>
                  <a:lnTo>
                    <a:pt x="840676" y="128834"/>
                  </a:lnTo>
                  <a:lnTo>
                    <a:pt x="630507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22456" cy="34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17611" y="4085907"/>
            <a:ext cx="3788103" cy="1161057"/>
            <a:chOff x="0" y="0"/>
            <a:chExt cx="840676" cy="2576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676" cy="257668"/>
            </a:xfrm>
            <a:custGeom>
              <a:avLst/>
              <a:gdLst/>
              <a:ahLst/>
              <a:cxnLst/>
              <a:rect r="r" b="b" t="t" l="l"/>
              <a:pathLst>
                <a:path h="257668" w="840676">
                  <a:moveTo>
                    <a:pt x="630507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630507" y="257668"/>
                  </a:lnTo>
                  <a:lnTo>
                    <a:pt x="840676" y="128834"/>
                  </a:lnTo>
                  <a:lnTo>
                    <a:pt x="630507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722456" cy="34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75333" y="4085907"/>
            <a:ext cx="3715618" cy="1161057"/>
            <a:chOff x="0" y="0"/>
            <a:chExt cx="824590" cy="25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590" cy="257668"/>
            </a:xfrm>
            <a:custGeom>
              <a:avLst/>
              <a:gdLst/>
              <a:ahLst/>
              <a:cxnLst/>
              <a:rect r="r" b="b" t="t" l="l"/>
              <a:pathLst>
                <a:path h="257668" w="824590">
                  <a:moveTo>
                    <a:pt x="618442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618442" y="257668"/>
                  </a:lnTo>
                  <a:lnTo>
                    <a:pt x="824590" y="128834"/>
                  </a:lnTo>
                  <a:lnTo>
                    <a:pt x="618442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708632" cy="34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325890" y="5399364"/>
            <a:ext cx="3788103" cy="1827739"/>
            <a:chOff x="0" y="0"/>
            <a:chExt cx="7620000" cy="36766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270" y="-2540"/>
              <a:ext cx="7623809" cy="3679149"/>
            </a:xfrm>
            <a:custGeom>
              <a:avLst/>
              <a:gdLst/>
              <a:ahLst/>
              <a:cxnLst/>
              <a:rect r="r" b="b" t="t" l="l"/>
              <a:pathLst>
                <a:path h="3679149" w="7623809">
                  <a:moveTo>
                    <a:pt x="3810" y="0"/>
                  </a:moveTo>
                  <a:lnTo>
                    <a:pt x="0" y="2788879"/>
                  </a:lnTo>
                  <a:lnTo>
                    <a:pt x="0" y="3147019"/>
                  </a:lnTo>
                  <a:lnTo>
                    <a:pt x="3591560" y="3149559"/>
                  </a:lnTo>
                  <a:lnTo>
                    <a:pt x="3810000" y="3679149"/>
                  </a:lnTo>
                  <a:lnTo>
                    <a:pt x="4028440" y="3149559"/>
                  </a:lnTo>
                  <a:lnTo>
                    <a:pt x="7620000" y="3152099"/>
                  </a:lnTo>
                  <a:lnTo>
                    <a:pt x="7620000" y="279395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4605423" y="5399364"/>
            <a:ext cx="3788103" cy="1827739"/>
            <a:chOff x="0" y="0"/>
            <a:chExt cx="7620000" cy="36766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270" y="-2540"/>
              <a:ext cx="7623809" cy="3679149"/>
            </a:xfrm>
            <a:custGeom>
              <a:avLst/>
              <a:gdLst/>
              <a:ahLst/>
              <a:cxnLst/>
              <a:rect r="r" b="b" t="t" l="l"/>
              <a:pathLst>
                <a:path h="3679149" w="7623809">
                  <a:moveTo>
                    <a:pt x="3810" y="0"/>
                  </a:moveTo>
                  <a:lnTo>
                    <a:pt x="0" y="2788879"/>
                  </a:lnTo>
                  <a:lnTo>
                    <a:pt x="0" y="3147019"/>
                  </a:lnTo>
                  <a:lnTo>
                    <a:pt x="3591560" y="3149559"/>
                  </a:lnTo>
                  <a:lnTo>
                    <a:pt x="3810000" y="3679149"/>
                  </a:lnTo>
                  <a:lnTo>
                    <a:pt x="4028440" y="3149559"/>
                  </a:lnTo>
                  <a:lnTo>
                    <a:pt x="7620000" y="3152099"/>
                  </a:lnTo>
                  <a:lnTo>
                    <a:pt x="7620000" y="279395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9117611" y="5399364"/>
            <a:ext cx="3788103" cy="1827739"/>
            <a:chOff x="0" y="0"/>
            <a:chExt cx="7620000" cy="36766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270" y="-2540"/>
              <a:ext cx="7623809" cy="3679149"/>
            </a:xfrm>
            <a:custGeom>
              <a:avLst/>
              <a:gdLst/>
              <a:ahLst/>
              <a:cxnLst/>
              <a:rect r="r" b="b" t="t" l="l"/>
              <a:pathLst>
                <a:path h="3679149" w="7623809">
                  <a:moveTo>
                    <a:pt x="3810" y="0"/>
                  </a:moveTo>
                  <a:lnTo>
                    <a:pt x="0" y="2788879"/>
                  </a:lnTo>
                  <a:lnTo>
                    <a:pt x="0" y="3147019"/>
                  </a:lnTo>
                  <a:lnTo>
                    <a:pt x="3591560" y="3149559"/>
                  </a:lnTo>
                  <a:lnTo>
                    <a:pt x="3810000" y="3679149"/>
                  </a:lnTo>
                  <a:lnTo>
                    <a:pt x="4028440" y="3149559"/>
                  </a:lnTo>
                  <a:lnTo>
                    <a:pt x="7620000" y="3152099"/>
                  </a:lnTo>
                  <a:lnTo>
                    <a:pt x="7620000" y="279395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13768027" y="5399364"/>
            <a:ext cx="3646903" cy="1827739"/>
            <a:chOff x="0" y="0"/>
            <a:chExt cx="7620000" cy="38189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270" y="-2540"/>
              <a:ext cx="7623809" cy="3821499"/>
            </a:xfrm>
            <a:custGeom>
              <a:avLst/>
              <a:gdLst/>
              <a:ahLst/>
              <a:cxnLst/>
              <a:rect r="r" b="b" t="t" l="l"/>
              <a:pathLst>
                <a:path h="3821499" w="7623809">
                  <a:moveTo>
                    <a:pt x="3810" y="0"/>
                  </a:moveTo>
                  <a:lnTo>
                    <a:pt x="0" y="2931229"/>
                  </a:lnTo>
                  <a:lnTo>
                    <a:pt x="0" y="3289369"/>
                  </a:lnTo>
                  <a:lnTo>
                    <a:pt x="3591560" y="3291909"/>
                  </a:lnTo>
                  <a:lnTo>
                    <a:pt x="3810000" y="3821499"/>
                  </a:lnTo>
                  <a:lnTo>
                    <a:pt x="4028440" y="3291909"/>
                  </a:lnTo>
                  <a:lnTo>
                    <a:pt x="7620000" y="3294449"/>
                  </a:lnTo>
                  <a:lnTo>
                    <a:pt x="7620000" y="293630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768763" y="2936895"/>
            <a:ext cx="62568" cy="432436"/>
            <a:chOff x="0" y="0"/>
            <a:chExt cx="16479" cy="1138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Projektplan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7774" y="6002645"/>
            <a:ext cx="346433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Organisatorisch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12570" y="6002645"/>
            <a:ext cx="357381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</a:t>
            </a:r>
            <a:r>
              <a:rPr lang="en-US" sz="3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totyp erstellen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17611" y="5918190"/>
            <a:ext cx="37881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Produkt entw</a:t>
            </a: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ickeln und testen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75333" y="5986134"/>
            <a:ext cx="3646903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Proj</a:t>
            </a: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ektabschluss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5890" y="7246153"/>
            <a:ext cx="37881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Start: 26.09.2025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5890" y="7686843"/>
            <a:ext cx="37881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Ende: 11.10.2025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05423" y="7246153"/>
            <a:ext cx="37881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Start: 11.10.2025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05423" y="7686843"/>
            <a:ext cx="37881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Ende: 19.11.2025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17611" y="7246153"/>
            <a:ext cx="37881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Start: 01.01.2026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44000" y="7686843"/>
            <a:ext cx="376171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Ende: ??.??.2026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68027" y="7246153"/>
            <a:ext cx="3654210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Start: ??.??.2026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775333" y="7686843"/>
            <a:ext cx="3646903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Ende: ??.??.2026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55462" y="2670195"/>
            <a:ext cx="4314215" cy="113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3.Semester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205029" y="2670195"/>
            <a:ext cx="4314215" cy="113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4.Semester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165698" y="4260910"/>
            <a:ext cx="4279690" cy="76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Meilenstein 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84147" y="4277420"/>
            <a:ext cx="4209379" cy="75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Meilenstein II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831331" y="4270435"/>
            <a:ext cx="4007708" cy="7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Meilenstein III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70085" y="4270435"/>
            <a:ext cx="3844844" cy="7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Meilenstein IV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768763" y="3653471"/>
            <a:ext cx="62568" cy="432436"/>
            <a:chOff x="0" y="0"/>
            <a:chExt cx="16479" cy="11389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768763" y="4371657"/>
            <a:ext cx="62568" cy="432436"/>
            <a:chOff x="0" y="0"/>
            <a:chExt cx="16479" cy="11389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768763" y="5089843"/>
            <a:ext cx="62568" cy="432436"/>
            <a:chOff x="0" y="0"/>
            <a:chExt cx="16479" cy="11389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8768763" y="5806419"/>
            <a:ext cx="62568" cy="432436"/>
            <a:chOff x="0" y="0"/>
            <a:chExt cx="16479" cy="11389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768763" y="6524605"/>
            <a:ext cx="62568" cy="432436"/>
            <a:chOff x="0" y="0"/>
            <a:chExt cx="16479" cy="113893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8768763" y="7242791"/>
            <a:ext cx="62568" cy="432436"/>
            <a:chOff x="0" y="0"/>
            <a:chExt cx="16479" cy="11389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8768763" y="7959367"/>
            <a:ext cx="62568" cy="432436"/>
            <a:chOff x="0" y="0"/>
            <a:chExt cx="16479" cy="11389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6479" cy="113893"/>
            </a:xfrm>
            <a:custGeom>
              <a:avLst/>
              <a:gdLst/>
              <a:ahLst/>
              <a:cxnLst/>
              <a:rect r="r" b="b" t="t" l="l"/>
              <a:pathLst>
                <a:path h="113893" w="16479">
                  <a:moveTo>
                    <a:pt x="0" y="0"/>
                  </a:moveTo>
                  <a:lnTo>
                    <a:pt x="16479" y="0"/>
                  </a:lnTo>
                  <a:lnTo>
                    <a:pt x="16479" y="113893"/>
                  </a:lnTo>
                  <a:lnTo>
                    <a:pt x="0" y="11389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6479" cy="1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Lösungsansatz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3205" y="2809875"/>
            <a:ext cx="251415" cy="251415"/>
            <a:chOff x="0" y="0"/>
            <a:chExt cx="66216" cy="66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82869" y="2574606"/>
            <a:ext cx="15698946" cy="176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Modulares UI-Design zur klaren Trennung und Wiederverwendbarkeit von Funktionalität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82869" y="4179252"/>
            <a:ext cx="15529993" cy="176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Vue-Reaktivität für automatisches Rendering und effiziente State-Aktualisierung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82869" y="5683862"/>
            <a:ext cx="15576431" cy="120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Komponentenkommunikation über Props &amp; Events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82869" y="6726532"/>
            <a:ext cx="15987514" cy="176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Typescript-Module zur Kapselung und Wiederverwendbarkeit der Business-Logik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82869" y="8231482"/>
            <a:ext cx="15827267" cy="120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Zentraler Store für API-Anbindung, State-Management und Datenkonsistenz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83205" y="4429125"/>
            <a:ext cx="251415" cy="251415"/>
            <a:chOff x="0" y="0"/>
            <a:chExt cx="66216" cy="662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3205" y="5905500"/>
            <a:ext cx="251415" cy="251415"/>
            <a:chOff x="0" y="0"/>
            <a:chExt cx="66216" cy="662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3205" y="6949713"/>
            <a:ext cx="251415" cy="251415"/>
            <a:chOff x="0" y="0"/>
            <a:chExt cx="66216" cy="662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3205" y="8448903"/>
            <a:ext cx="251415" cy="251415"/>
            <a:chOff x="0" y="0"/>
            <a:chExt cx="66216" cy="662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70450"/>
            <a:ext cx="13267287" cy="7313592"/>
          </a:xfrm>
          <a:custGeom>
            <a:avLst/>
            <a:gdLst/>
            <a:ahLst/>
            <a:cxnLst/>
            <a:rect r="r" b="b" t="t" l="l"/>
            <a:pathLst>
              <a:path h="7313592" w="13267287">
                <a:moveTo>
                  <a:pt x="0" y="0"/>
                </a:moveTo>
                <a:lnTo>
                  <a:pt x="13267287" y="0"/>
                </a:lnTo>
                <a:lnTo>
                  <a:pt x="13267287" y="7313593"/>
                </a:lnTo>
                <a:lnTo>
                  <a:pt x="0" y="731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Systemarchitektur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81116"/>
            <a:ext cx="13352901" cy="7177184"/>
          </a:xfrm>
          <a:custGeom>
            <a:avLst/>
            <a:gdLst/>
            <a:ahLst/>
            <a:cxnLst/>
            <a:rect r="r" b="b" t="t" l="l"/>
            <a:pathLst>
              <a:path h="7177184" w="13352901">
                <a:moveTo>
                  <a:pt x="0" y="0"/>
                </a:moveTo>
                <a:lnTo>
                  <a:pt x="13352901" y="0"/>
                </a:lnTo>
                <a:lnTo>
                  <a:pt x="13352901" y="7177184"/>
                </a:lnTo>
                <a:lnTo>
                  <a:pt x="0" y="71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Wireframe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4605" y="1770992"/>
            <a:ext cx="3736457" cy="3736457"/>
          </a:xfrm>
          <a:custGeom>
            <a:avLst/>
            <a:gdLst/>
            <a:ahLst/>
            <a:cxnLst/>
            <a:rect r="r" b="b" t="t" l="l"/>
            <a:pathLst>
              <a:path h="3736457" w="3736457">
                <a:moveTo>
                  <a:pt x="0" y="0"/>
                </a:moveTo>
                <a:lnTo>
                  <a:pt x="3736458" y="0"/>
                </a:lnTo>
                <a:lnTo>
                  <a:pt x="3736458" y="3736457"/>
                </a:lnTo>
                <a:lnTo>
                  <a:pt x="0" y="373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149" y="2846800"/>
            <a:ext cx="14213979" cy="47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0"/>
              </a:lnSpc>
              <a:spcBef>
                <a:spcPct val="0"/>
              </a:spcBef>
            </a:pPr>
            <a:r>
              <a:rPr lang="en-US" b="true" sz="125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Live-Demo </a:t>
            </a:r>
          </a:p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b="true" sz="125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unserer Software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24238" y="1333094"/>
            <a:ext cx="2639524" cy="2639524"/>
          </a:xfrm>
          <a:custGeom>
            <a:avLst/>
            <a:gdLst/>
            <a:ahLst/>
            <a:cxnLst/>
            <a:rect r="r" b="b" t="t" l="l"/>
            <a:pathLst>
              <a:path h="2639524" w="2639524">
                <a:moveTo>
                  <a:pt x="0" y="0"/>
                </a:moveTo>
                <a:lnTo>
                  <a:pt x="2639524" y="0"/>
                </a:lnTo>
                <a:lnTo>
                  <a:pt x="2639524" y="2639524"/>
                </a:lnTo>
                <a:lnTo>
                  <a:pt x="0" y="2639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47644" y="3989307"/>
            <a:ext cx="11592712" cy="3342451"/>
            <a:chOff x="0" y="0"/>
            <a:chExt cx="15456950" cy="44566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95984" y="3882195"/>
              <a:ext cx="13664982" cy="574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5456950" cy="3194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29"/>
                </a:lnSpc>
              </a:pPr>
              <a:r>
                <a:rPr lang="en-US" b="true" sz="882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Vielen Dank für Ihre Aufmerksamkeit!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7188882"/>
            <a:ext cx="18288000" cy="69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Anna Mayer, Niklas Binder, Priyanshu Priyanshu, Christopher Hesse, Lütfi Nteli Chalil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6854" y="2724238"/>
            <a:ext cx="264117" cy="290334"/>
            <a:chOff x="0" y="0"/>
            <a:chExt cx="69562" cy="76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562" cy="76467"/>
            </a:xfrm>
            <a:custGeom>
              <a:avLst/>
              <a:gdLst/>
              <a:ahLst/>
              <a:cxnLst/>
              <a:rect r="r" b="b" t="t" l="l"/>
              <a:pathLst>
                <a:path h="76467" w="69562">
                  <a:moveTo>
                    <a:pt x="0" y="0"/>
                  </a:moveTo>
                  <a:lnTo>
                    <a:pt x="69562" y="0"/>
                  </a:lnTo>
                  <a:lnTo>
                    <a:pt x="69562" y="76467"/>
                  </a:lnTo>
                  <a:lnTo>
                    <a:pt x="0" y="76467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9562" cy="1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6854" y="4360658"/>
            <a:ext cx="264117" cy="290334"/>
            <a:chOff x="0" y="0"/>
            <a:chExt cx="69562" cy="76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562" cy="76467"/>
            </a:xfrm>
            <a:custGeom>
              <a:avLst/>
              <a:gdLst/>
              <a:ahLst/>
              <a:cxnLst/>
              <a:rect r="r" b="b" t="t" l="l"/>
              <a:pathLst>
                <a:path h="76467" w="69562">
                  <a:moveTo>
                    <a:pt x="0" y="0"/>
                  </a:moveTo>
                  <a:lnTo>
                    <a:pt x="69562" y="0"/>
                  </a:lnTo>
                  <a:lnTo>
                    <a:pt x="69562" y="76467"/>
                  </a:lnTo>
                  <a:lnTo>
                    <a:pt x="0" y="76467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9562" cy="1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6854" y="5954093"/>
            <a:ext cx="264117" cy="290334"/>
            <a:chOff x="0" y="0"/>
            <a:chExt cx="69562" cy="76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562" cy="76467"/>
            </a:xfrm>
            <a:custGeom>
              <a:avLst/>
              <a:gdLst/>
              <a:ahLst/>
              <a:cxnLst/>
              <a:rect r="r" b="b" t="t" l="l"/>
              <a:pathLst>
                <a:path h="76467" w="69562">
                  <a:moveTo>
                    <a:pt x="0" y="0"/>
                  </a:moveTo>
                  <a:lnTo>
                    <a:pt x="69562" y="0"/>
                  </a:lnTo>
                  <a:lnTo>
                    <a:pt x="69562" y="76467"/>
                  </a:lnTo>
                  <a:lnTo>
                    <a:pt x="0" y="76467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562" cy="1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6854" y="7557331"/>
            <a:ext cx="264117" cy="290334"/>
            <a:chOff x="0" y="0"/>
            <a:chExt cx="69562" cy="764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562" cy="76467"/>
            </a:xfrm>
            <a:custGeom>
              <a:avLst/>
              <a:gdLst/>
              <a:ahLst/>
              <a:cxnLst/>
              <a:rect r="r" b="b" t="t" l="l"/>
              <a:pathLst>
                <a:path h="76467" w="69562">
                  <a:moveTo>
                    <a:pt x="0" y="0"/>
                  </a:moveTo>
                  <a:lnTo>
                    <a:pt x="69562" y="0"/>
                  </a:lnTo>
                  <a:lnTo>
                    <a:pt x="69562" y="76467"/>
                  </a:lnTo>
                  <a:lnTo>
                    <a:pt x="0" y="76467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9562" cy="1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6854" y="9175036"/>
            <a:ext cx="264117" cy="290334"/>
            <a:chOff x="0" y="0"/>
            <a:chExt cx="69562" cy="76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562" cy="76467"/>
            </a:xfrm>
            <a:custGeom>
              <a:avLst/>
              <a:gdLst/>
              <a:ahLst/>
              <a:cxnLst/>
              <a:rect r="r" b="b" t="t" l="l"/>
              <a:pathLst>
                <a:path h="76467" w="69562">
                  <a:moveTo>
                    <a:pt x="0" y="0"/>
                  </a:moveTo>
                  <a:lnTo>
                    <a:pt x="69562" y="0"/>
                  </a:lnTo>
                  <a:lnTo>
                    <a:pt x="69562" y="76467"/>
                  </a:lnTo>
                  <a:lnTo>
                    <a:pt x="0" y="76467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9562" cy="1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85799" y="7039489"/>
            <a:ext cx="1238250" cy="1240345"/>
          </a:xfrm>
          <a:custGeom>
            <a:avLst/>
            <a:gdLst/>
            <a:ahLst/>
            <a:cxnLst/>
            <a:rect r="r" b="b" t="t" l="l"/>
            <a:pathLst>
              <a:path h="1240345" w="1238250">
                <a:moveTo>
                  <a:pt x="0" y="0"/>
                </a:moveTo>
                <a:lnTo>
                  <a:pt x="1238250" y="0"/>
                </a:lnTo>
                <a:lnTo>
                  <a:pt x="1238250" y="1240345"/>
                </a:lnTo>
                <a:lnTo>
                  <a:pt x="0" y="124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5799" y="3775698"/>
            <a:ext cx="1238250" cy="1238250"/>
          </a:xfrm>
          <a:custGeom>
            <a:avLst/>
            <a:gdLst/>
            <a:ahLst/>
            <a:cxnLst/>
            <a:rect r="r" b="b" t="t" l="l"/>
            <a:pathLst>
              <a:path h="1238250" w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85799" y="2105919"/>
            <a:ext cx="1238250" cy="1240004"/>
          </a:xfrm>
          <a:custGeom>
            <a:avLst/>
            <a:gdLst/>
            <a:ahLst/>
            <a:cxnLst/>
            <a:rect r="r" b="b" t="t" l="l"/>
            <a:pathLst>
              <a:path h="1240004" w="1238250">
                <a:moveTo>
                  <a:pt x="0" y="0"/>
                </a:moveTo>
                <a:lnTo>
                  <a:pt x="1238250" y="0"/>
                </a:lnTo>
                <a:lnTo>
                  <a:pt x="1238250" y="1240004"/>
                </a:lnTo>
                <a:lnTo>
                  <a:pt x="0" y="1240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5799" y="5450672"/>
            <a:ext cx="1238250" cy="1238250"/>
          </a:xfrm>
          <a:custGeom>
            <a:avLst/>
            <a:gdLst/>
            <a:ahLst/>
            <a:cxnLst/>
            <a:rect r="r" b="b" t="t" l="l"/>
            <a:pathLst>
              <a:path h="1238250" w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85799" y="8639175"/>
            <a:ext cx="1238250" cy="1238250"/>
          </a:xfrm>
          <a:custGeom>
            <a:avLst/>
            <a:gdLst/>
            <a:ahLst/>
            <a:cxnLst/>
            <a:rect r="r" b="b" t="t" l="l"/>
            <a:pathLst>
              <a:path h="1238250" w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00214" y="901178"/>
            <a:ext cx="2863638" cy="1195569"/>
          </a:xfrm>
          <a:custGeom>
            <a:avLst/>
            <a:gdLst/>
            <a:ahLst/>
            <a:cxnLst/>
            <a:rect r="r" b="b" t="t" l="l"/>
            <a:pathLst>
              <a:path h="1195569" w="2863638">
                <a:moveTo>
                  <a:pt x="0" y="0"/>
                </a:moveTo>
                <a:lnTo>
                  <a:pt x="2863638" y="0"/>
                </a:lnTo>
                <a:lnTo>
                  <a:pt x="2863638" y="1195568"/>
                </a:lnTo>
                <a:lnTo>
                  <a:pt x="0" y="1195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52327" y="4207275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E-Mail: inf24171@lehre.dhbw-stuttgart.de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52327" y="3575673"/>
            <a:ext cx="9003125" cy="81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Niklas Binder / Produktmanager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8413" y="967853"/>
            <a:ext cx="9994216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E"/>
                </a:solidFill>
                <a:latin typeface="Poppins Bold"/>
                <a:ea typeface="Poppins Bold"/>
                <a:cs typeface="Poppins Bold"/>
                <a:sym typeface="Poppins Bold"/>
              </a:rPr>
              <a:t>Teamvorstellung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52327" y="4582526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Matrikelnummer: 7407335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52327" y="5905715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E-Mail: inf24223@lehre.dhbw-stuttgart.de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52327" y="5225242"/>
            <a:ext cx="11525049" cy="81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Priyanshu Priyanshu / Testmanager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52327" y="6282905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Matrikelnummer: 9383342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52327" y="7401476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E-Mail: inf24268@lehre.dhbw-stuttgart.de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52327" y="6782327"/>
            <a:ext cx="9790603" cy="81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Christopher Hesse / Systemarchitekt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52327" y="7788330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Matrikelnummer: 5588740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52327" y="9079460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E-Mail: inf24268@lehre.dhbw-stuttgart.de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52327" y="8468589"/>
            <a:ext cx="10628483" cy="81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Lütfi Nteli Chalil / Technischer Redakteur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52327" y="9466176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Matrikelnummer: 4575065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52327" y="2648154"/>
            <a:ext cx="720492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E-Mail: inf24191@lehre.dhbw-stuttgart.de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52327" y="2000306"/>
            <a:ext cx="8337457" cy="81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Anna Mayer / Projektleiterin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52327" y="3015820"/>
            <a:ext cx="7204925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Matrikelnummer: 8222143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96515" y="9839325"/>
            <a:ext cx="141681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Luetfi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2340" y="3355448"/>
            <a:ext cx="183782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enni-Evens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6013" y="4975848"/>
            <a:ext cx="183782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Barzul1235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71699" y="8237855"/>
            <a:ext cx="226645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Chr</a:t>
            </a: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isTopher478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95655" y="6609607"/>
            <a:ext cx="261853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Priyanshu92012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8321" y="210589"/>
            <a:ext cx="2512058" cy="2572871"/>
          </a:xfrm>
          <a:custGeom>
            <a:avLst/>
            <a:gdLst/>
            <a:ahLst/>
            <a:cxnLst/>
            <a:rect r="r" b="b" t="t" l="l"/>
            <a:pathLst>
              <a:path h="2572871" w="2512058">
                <a:moveTo>
                  <a:pt x="0" y="0"/>
                </a:moveTo>
                <a:lnTo>
                  <a:pt x="2512057" y="0"/>
                </a:lnTo>
                <a:lnTo>
                  <a:pt x="2512057" y="2572871"/>
                </a:lnTo>
                <a:lnTo>
                  <a:pt x="0" y="257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413" y="967853"/>
            <a:ext cx="9994216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E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413" y="3034980"/>
            <a:ext cx="13141302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2. Funktionale und Nichtfunktionale Anforderungen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413" y="4584383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4. Verwendete Tools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404" y="3809681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3. Business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413" y="5359084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5. Projektplan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8413" y="6133785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6. Lösungsansatz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413" y="6908486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7. Systemarchitektur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413" y="7683187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8. Wireframe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8413" y="8457888"/>
            <a:ext cx="7289974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9. Mockup / 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8413" y="2260279"/>
            <a:ext cx="13141302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1. Use Cases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9118" y="2847426"/>
            <a:ext cx="151168" cy="142875"/>
            <a:chOff x="0" y="0"/>
            <a:chExt cx="39814" cy="376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46817" y="214802"/>
            <a:ext cx="4538598" cy="4538598"/>
          </a:xfrm>
          <a:custGeom>
            <a:avLst/>
            <a:gdLst/>
            <a:ahLst/>
            <a:cxnLst/>
            <a:rect r="r" b="b" t="t" l="l"/>
            <a:pathLst>
              <a:path h="4538598" w="4538598">
                <a:moveTo>
                  <a:pt x="0" y="0"/>
                </a:moveTo>
                <a:lnTo>
                  <a:pt x="4538599" y="0"/>
                </a:lnTo>
                <a:lnTo>
                  <a:pt x="4538599" y="4538598"/>
                </a:lnTo>
                <a:lnTo>
                  <a:pt x="0" y="4538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E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413" y="2053675"/>
            <a:ext cx="9546355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UC-1: C</a:t>
            </a: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 finden &amp; ansehen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2313" y="2607020"/>
            <a:ext cx="6458958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Sorti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er-/filterbare Tabelle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313" y="2999825"/>
            <a:ext cx="5234208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Ko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nfigurierbare Spalten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413" y="3635460"/>
            <a:ext cx="10798170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UC-2: C</a:t>
            </a: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 anlegen, bearbeiten &amp; löschen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2313" y="4203727"/>
            <a:ext cx="11803450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An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lage nach IEC 61360 inkl. Pflichtfeld-Validierung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2313" y="4585997"/>
            <a:ext cx="8430436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Bearb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eiten, Version/Revision fortschreiben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2313" y="4968267"/>
            <a:ext cx="9642099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Lö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schen mit Sicherheitsabfrage &amp; Referenz-Check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8413" y="5528714"/>
            <a:ext cx="10014267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UC-3: IEC-C</a:t>
            </a: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DD Import (URL)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2313" y="6114413"/>
            <a:ext cx="8382131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URL eing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eben → Inhalte extrahieren &amp; mappen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2313" y="6512964"/>
            <a:ext cx="12061105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CDs neu a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nlegen oder aktualisieren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413" y="7026747"/>
            <a:ext cx="8084635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UC-4: Masseni</a:t>
            </a: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2313" y="7594599"/>
            <a:ext cx="9489815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Mehrere URLs im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Batch verarbeiten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2313" y="7929244"/>
            <a:ext cx="7506758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otokoll mit Erfolg/Fehler + URL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8413" y="8533176"/>
            <a:ext cx="8295568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UC-5: Ex</a:t>
            </a:r>
            <a:r>
              <a:rPr lang="en-US" b="true" sz="3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port/Integration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42313" y="9141459"/>
            <a:ext cx="8593065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CDs als JSON</a:t>
            </a: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(BaSyx-kompatibel) exportieren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9118" y="3266526"/>
            <a:ext cx="151168" cy="142875"/>
            <a:chOff x="0" y="0"/>
            <a:chExt cx="39814" cy="376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9118" y="4485985"/>
            <a:ext cx="151168" cy="142875"/>
            <a:chOff x="0" y="0"/>
            <a:chExt cx="39814" cy="376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79118" y="4868255"/>
            <a:ext cx="151168" cy="142875"/>
            <a:chOff x="0" y="0"/>
            <a:chExt cx="39814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79118" y="5249255"/>
            <a:ext cx="151168" cy="142875"/>
            <a:chOff x="0" y="0"/>
            <a:chExt cx="39814" cy="376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79118" y="6325234"/>
            <a:ext cx="151168" cy="142875"/>
            <a:chOff x="0" y="0"/>
            <a:chExt cx="39814" cy="376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79118" y="6771240"/>
            <a:ext cx="151168" cy="142875"/>
            <a:chOff x="0" y="0"/>
            <a:chExt cx="39814" cy="376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79118" y="7820497"/>
            <a:ext cx="151168" cy="142875"/>
            <a:chOff x="0" y="0"/>
            <a:chExt cx="39814" cy="3763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79118" y="8168639"/>
            <a:ext cx="151168" cy="142875"/>
            <a:chOff x="0" y="0"/>
            <a:chExt cx="39814" cy="3763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79118" y="9384077"/>
            <a:ext cx="151168" cy="142875"/>
            <a:chOff x="0" y="0"/>
            <a:chExt cx="39814" cy="376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9814" cy="37630"/>
            </a:xfrm>
            <a:custGeom>
              <a:avLst/>
              <a:gdLst/>
              <a:ahLst/>
              <a:cxnLst/>
              <a:rect r="r" b="b" t="t" l="l"/>
              <a:pathLst>
                <a:path h="37630" w="39814">
                  <a:moveTo>
                    <a:pt x="0" y="0"/>
                  </a:moveTo>
                  <a:lnTo>
                    <a:pt x="39814" y="0"/>
                  </a:lnTo>
                  <a:lnTo>
                    <a:pt x="39814" y="37630"/>
                  </a:lnTo>
                  <a:lnTo>
                    <a:pt x="0" y="37630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39814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5006" y="2671714"/>
            <a:ext cx="4554038" cy="5960317"/>
            <a:chOff x="0" y="0"/>
            <a:chExt cx="3525957" cy="4614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3965"/>
                  </a:srgbClr>
                </a:gs>
                <a:gs pos="100000">
                  <a:srgbClr val="2C8FBA">
                    <a:alpha val="61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26176" y="2671714"/>
            <a:ext cx="4554038" cy="5960317"/>
            <a:chOff x="0" y="0"/>
            <a:chExt cx="3525957" cy="4614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3900"/>
                  </a:srgbClr>
                </a:gs>
                <a:gs pos="100000">
                  <a:srgbClr val="2C8FBA">
                    <a:alpha val="6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59487" y="2671714"/>
            <a:ext cx="4554038" cy="5960317"/>
            <a:chOff x="0" y="0"/>
            <a:chExt cx="3525957" cy="46147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32429" y="4218386"/>
            <a:ext cx="142875" cy="142875"/>
            <a:chOff x="0" y="0"/>
            <a:chExt cx="643713" cy="6437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0348" y="31773"/>
              <a:ext cx="523017" cy="55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2429" y="4892675"/>
            <a:ext cx="142875" cy="142875"/>
            <a:chOff x="0" y="0"/>
            <a:chExt cx="643713" cy="6437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2429" y="5651872"/>
            <a:ext cx="142875" cy="142875"/>
            <a:chOff x="0" y="0"/>
            <a:chExt cx="643713" cy="6437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2429" y="6364050"/>
            <a:ext cx="142875" cy="142875"/>
            <a:chOff x="0" y="0"/>
            <a:chExt cx="643713" cy="6437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2429" y="7592045"/>
            <a:ext cx="142875" cy="142875"/>
            <a:chOff x="0" y="0"/>
            <a:chExt cx="643713" cy="6437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59794" y="4085988"/>
            <a:ext cx="142875" cy="142875"/>
            <a:chOff x="0" y="0"/>
            <a:chExt cx="643713" cy="6437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60348" y="31773"/>
              <a:ext cx="523017" cy="55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459794" y="5651872"/>
            <a:ext cx="142875" cy="142875"/>
            <a:chOff x="0" y="0"/>
            <a:chExt cx="643713" cy="6437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459794" y="6747164"/>
            <a:ext cx="142875" cy="142875"/>
            <a:chOff x="0" y="0"/>
            <a:chExt cx="643713" cy="6437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507137" y="4014551"/>
            <a:ext cx="142875" cy="142875"/>
            <a:chOff x="0" y="0"/>
            <a:chExt cx="643713" cy="6437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0348" y="31773"/>
              <a:ext cx="523017" cy="55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07137" y="5580435"/>
            <a:ext cx="142875" cy="142875"/>
            <a:chOff x="0" y="0"/>
            <a:chExt cx="643713" cy="6437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507137" y="7174229"/>
            <a:ext cx="142875" cy="142875"/>
            <a:chOff x="0" y="0"/>
            <a:chExt cx="643713" cy="6437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43713" cy="643713"/>
            </a:xfrm>
            <a:custGeom>
              <a:avLst/>
              <a:gdLst/>
              <a:ahLst/>
              <a:cxnLst/>
              <a:rect r="r" b="b" t="t" l="l"/>
              <a:pathLst>
                <a:path h="643713" w="643713">
                  <a:moveTo>
                    <a:pt x="321856" y="0"/>
                  </a:moveTo>
                  <a:cubicBezTo>
                    <a:pt x="144100" y="0"/>
                    <a:pt x="0" y="144100"/>
                    <a:pt x="0" y="321856"/>
                  </a:cubicBezTo>
                  <a:cubicBezTo>
                    <a:pt x="0" y="499613"/>
                    <a:pt x="144100" y="643713"/>
                    <a:pt x="321856" y="643713"/>
                  </a:cubicBezTo>
                  <a:cubicBezTo>
                    <a:pt x="499613" y="643713"/>
                    <a:pt x="643713" y="499613"/>
                    <a:pt x="643713" y="321856"/>
                  </a:cubicBezTo>
                  <a:cubicBezTo>
                    <a:pt x="643713" y="144100"/>
                    <a:pt x="499613" y="0"/>
                    <a:pt x="321856" y="0"/>
                  </a:cubicBezTo>
                  <a:close/>
                </a:path>
              </a:pathLst>
            </a:custGeom>
            <a:solidFill>
              <a:srgbClr val="00647E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60348" y="12723"/>
              <a:ext cx="523017" cy="57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5519244" y="334187"/>
            <a:ext cx="2207424" cy="2044480"/>
          </a:xfrm>
          <a:custGeom>
            <a:avLst/>
            <a:gdLst/>
            <a:ahLst/>
            <a:cxnLst/>
            <a:rect r="r" b="b" t="t" l="l"/>
            <a:pathLst>
              <a:path h="2044480" w="2207424">
                <a:moveTo>
                  <a:pt x="0" y="0"/>
                </a:moveTo>
                <a:lnTo>
                  <a:pt x="2207424" y="0"/>
                </a:lnTo>
                <a:lnTo>
                  <a:pt x="2207424" y="2044480"/>
                </a:lnTo>
                <a:lnTo>
                  <a:pt x="0" y="2044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E"/>
                </a:solidFill>
                <a:latin typeface="Poppins Bold"/>
                <a:ea typeface="Poppins Bold"/>
                <a:cs typeface="Poppins Bold"/>
                <a:sym typeface="Poppins Bold"/>
              </a:rPr>
              <a:t>Funktionale Anforderungen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68310" y="2834802"/>
            <a:ext cx="38791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KANN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18179" y="3962163"/>
            <a:ext cx="3731723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D-Verwaltung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42742" y="4722258"/>
            <a:ext cx="4215996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IEC-C</a:t>
            </a: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DD-Import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718179" y="5418813"/>
            <a:ext cx="3731723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Datenqualität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18179" y="6137578"/>
            <a:ext cx="3769823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etrieb &amp; Nachvollziehbarkeit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80079" y="7335823"/>
            <a:ext cx="3731723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Expo</a:t>
            </a:r>
            <a:r>
              <a:rPr lang="en-US" sz="2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736019" y="3890726"/>
            <a:ext cx="380666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Konfiguri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erbare Spalten in der Tabellenansicht (pro Nutzer gespeichert)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752211" y="5427426"/>
            <a:ext cx="379047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UI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-Internationalisierung (DE / EN)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736019" y="6510915"/>
            <a:ext cx="380666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Roll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enbasierter Zugriff (lesen / schreiben / löschen) über BaSyx Auth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32429" y="2834802"/>
            <a:ext cx="38791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MUSS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778778" y="3797590"/>
            <a:ext cx="3909199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Massenimport (m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ehrere URLs / JSON-Dateien) mit Ergebnisübersicht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778778" y="5372389"/>
            <a:ext cx="3909199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Taggi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ng / Klassifikation zur besseren Gruppierung von CDs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778778" y="6945947"/>
            <a:ext cx="390919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ergleichsansicht zwischen zwei CDs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00369" y="2834802"/>
            <a:ext cx="38791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SOLL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3205" y="2809875"/>
            <a:ext cx="251415" cy="251415"/>
            <a:chOff x="0" y="0"/>
            <a:chExt cx="66216" cy="66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32523" y="181353"/>
            <a:ext cx="1560677" cy="1955290"/>
          </a:xfrm>
          <a:custGeom>
            <a:avLst/>
            <a:gdLst/>
            <a:ahLst/>
            <a:cxnLst/>
            <a:rect r="r" b="b" t="t" l="l"/>
            <a:pathLst>
              <a:path h="1955290" w="1560677">
                <a:moveTo>
                  <a:pt x="0" y="0"/>
                </a:moveTo>
                <a:lnTo>
                  <a:pt x="1560677" y="0"/>
                </a:lnTo>
                <a:lnTo>
                  <a:pt x="1560677" y="1955290"/>
                </a:lnTo>
                <a:lnTo>
                  <a:pt x="0" y="1955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413" y="967853"/>
            <a:ext cx="16443564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Nichtfunktionale Anforderungen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2869" y="2538550"/>
            <a:ext cx="15698946" cy="176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Performance:</a:t>
            </a:r>
            <a:r>
              <a:rPr lang="en-US" b="true" sz="3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Einzel Import &lt; 0,5 Sekunden bei erreichbarer CDD, Batch N URLs &lt; N * 0,5 Sekunden aufgrund von linearer Skalierung (Netzabhängigkeit ausgenommen).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869" y="4615520"/>
            <a:ext cx="15529993" cy="64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Sicherheit: </a:t>
            </a:r>
            <a:r>
              <a:rPr lang="en-US" b="true" sz="3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Role Based Access Control (RBAC) via Keycloak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869" y="5572465"/>
            <a:ext cx="15576431" cy="64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Wartbarkeit:</a:t>
            </a:r>
            <a:r>
              <a:rPr lang="en-US" b="true" sz="3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Modulare Architektur, Code Dokumentation.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2869" y="6529411"/>
            <a:ext cx="15987514" cy="120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Portabilität:</a:t>
            </a:r>
            <a:r>
              <a:rPr lang="en-US" b="true" sz="3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Containerisierbar (Docker), möglichkeit für CI Build auf GitHub Actions.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869" y="8048332"/>
            <a:ext cx="15827267" cy="64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8FB3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Internationalisierung:</a:t>
            </a:r>
            <a:r>
              <a:rPr lang="en-US" b="true" sz="3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de/en, UTF8 und locale abhängige Formate.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3205" y="4857750"/>
            <a:ext cx="251415" cy="251415"/>
            <a:chOff x="0" y="0"/>
            <a:chExt cx="66216" cy="662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3205" y="5810250"/>
            <a:ext cx="251415" cy="251415"/>
            <a:chOff x="0" y="0"/>
            <a:chExt cx="66216" cy="662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3205" y="6762750"/>
            <a:ext cx="251415" cy="251415"/>
            <a:chOff x="0" y="0"/>
            <a:chExt cx="66216" cy="662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3205" y="8286750"/>
            <a:ext cx="251415" cy="251415"/>
            <a:chOff x="0" y="0"/>
            <a:chExt cx="66216" cy="662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216" cy="66216"/>
            </a:xfrm>
            <a:custGeom>
              <a:avLst/>
              <a:gdLst/>
              <a:ahLst/>
              <a:cxnLst/>
              <a:rect r="r" b="b" t="t" l="l"/>
              <a:pathLst>
                <a:path h="66216" w="66216">
                  <a:moveTo>
                    <a:pt x="0" y="0"/>
                  </a:moveTo>
                  <a:lnTo>
                    <a:pt x="66216" y="0"/>
                  </a:lnTo>
                  <a:lnTo>
                    <a:pt x="66216" y="66216"/>
                  </a:lnTo>
                  <a:lnTo>
                    <a:pt x="0" y="66216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2C8FB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6216" cy="1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13036"/>
            <a:ext cx="4591768" cy="5205688"/>
            <a:chOff x="0" y="0"/>
            <a:chExt cx="3031559" cy="34368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31560" cy="3436879"/>
            </a:xfrm>
            <a:custGeom>
              <a:avLst/>
              <a:gdLst/>
              <a:ahLst/>
              <a:cxnLst/>
              <a:rect r="r" b="b" t="t" l="l"/>
              <a:pathLst>
                <a:path h="3436879" w="3031560">
                  <a:moveTo>
                    <a:pt x="2907099" y="3436879"/>
                  </a:moveTo>
                  <a:lnTo>
                    <a:pt x="124460" y="3436879"/>
                  </a:lnTo>
                  <a:cubicBezTo>
                    <a:pt x="55880" y="3436879"/>
                    <a:pt x="0" y="3380999"/>
                    <a:pt x="0" y="33124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07099" y="0"/>
                  </a:lnTo>
                  <a:cubicBezTo>
                    <a:pt x="2975679" y="0"/>
                    <a:pt x="3031560" y="55880"/>
                    <a:pt x="3031560" y="124460"/>
                  </a:cubicBezTo>
                  <a:lnTo>
                    <a:pt x="3031560" y="3312420"/>
                  </a:lnTo>
                  <a:cubicBezTo>
                    <a:pt x="3031560" y="3380999"/>
                    <a:pt x="2975679" y="3436879"/>
                    <a:pt x="2907099" y="343687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3965"/>
                  </a:srgbClr>
                </a:gs>
                <a:gs pos="100000">
                  <a:srgbClr val="2C8FBA">
                    <a:alpha val="61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88640" y="3013036"/>
            <a:ext cx="4592321" cy="5205688"/>
            <a:chOff x="0" y="0"/>
            <a:chExt cx="3031924" cy="34368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1925" cy="3436879"/>
            </a:xfrm>
            <a:custGeom>
              <a:avLst/>
              <a:gdLst/>
              <a:ahLst/>
              <a:cxnLst/>
              <a:rect r="r" b="b" t="t" l="l"/>
              <a:pathLst>
                <a:path h="3436879" w="3031925">
                  <a:moveTo>
                    <a:pt x="2907464" y="3436879"/>
                  </a:moveTo>
                  <a:lnTo>
                    <a:pt x="124460" y="3436879"/>
                  </a:lnTo>
                  <a:cubicBezTo>
                    <a:pt x="55880" y="3436879"/>
                    <a:pt x="0" y="3380999"/>
                    <a:pt x="0" y="33124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07465" y="0"/>
                  </a:lnTo>
                  <a:cubicBezTo>
                    <a:pt x="2976045" y="0"/>
                    <a:pt x="3031925" y="55880"/>
                    <a:pt x="3031925" y="124460"/>
                  </a:cubicBezTo>
                  <a:lnTo>
                    <a:pt x="3031925" y="3312420"/>
                  </a:lnTo>
                  <a:cubicBezTo>
                    <a:pt x="3031925" y="3380999"/>
                    <a:pt x="2976045" y="3436879"/>
                    <a:pt x="2907465" y="343687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3900"/>
                  </a:srgbClr>
                </a:gs>
                <a:gs pos="100000">
                  <a:srgbClr val="2C8FBA">
                    <a:alpha val="6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069575" y="3013036"/>
            <a:ext cx="4592321" cy="5205688"/>
            <a:chOff x="0" y="0"/>
            <a:chExt cx="3031924" cy="34368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1925" cy="3436879"/>
            </a:xfrm>
            <a:custGeom>
              <a:avLst/>
              <a:gdLst/>
              <a:ahLst/>
              <a:cxnLst/>
              <a:rect r="r" b="b" t="t" l="l"/>
              <a:pathLst>
                <a:path h="3436879" w="3031925">
                  <a:moveTo>
                    <a:pt x="2907464" y="3436879"/>
                  </a:moveTo>
                  <a:lnTo>
                    <a:pt x="124460" y="3436879"/>
                  </a:lnTo>
                  <a:cubicBezTo>
                    <a:pt x="55880" y="3436879"/>
                    <a:pt x="0" y="3380999"/>
                    <a:pt x="0" y="33124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07465" y="0"/>
                  </a:lnTo>
                  <a:cubicBezTo>
                    <a:pt x="2976045" y="0"/>
                    <a:pt x="3031925" y="55880"/>
                    <a:pt x="3031925" y="124460"/>
                  </a:cubicBezTo>
                  <a:lnTo>
                    <a:pt x="3031925" y="3312420"/>
                  </a:lnTo>
                  <a:cubicBezTo>
                    <a:pt x="3031925" y="3380999"/>
                    <a:pt x="2976045" y="3436879"/>
                    <a:pt x="2907465" y="343687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3900"/>
                  </a:srgbClr>
                </a:gs>
                <a:gs pos="100000">
                  <a:srgbClr val="2C8FBA">
                    <a:alpha val="6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0662" y="4972813"/>
            <a:ext cx="169250" cy="167552"/>
            <a:chOff x="0" y="0"/>
            <a:chExt cx="650235" cy="6437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0662" y="5995525"/>
            <a:ext cx="169250" cy="167552"/>
            <a:chOff x="0" y="0"/>
            <a:chExt cx="650235" cy="6437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0662" y="7014522"/>
            <a:ext cx="169250" cy="167552"/>
            <a:chOff x="0" y="0"/>
            <a:chExt cx="650235" cy="6437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88352" y="4942486"/>
            <a:ext cx="169250" cy="167552"/>
            <a:chOff x="0" y="0"/>
            <a:chExt cx="650235" cy="6437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88352" y="5510893"/>
            <a:ext cx="169250" cy="167552"/>
            <a:chOff x="0" y="0"/>
            <a:chExt cx="650235" cy="6437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88352" y="5995525"/>
            <a:ext cx="169250" cy="167552"/>
            <a:chOff x="0" y="0"/>
            <a:chExt cx="650235" cy="6437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12794" y="4669036"/>
            <a:ext cx="169250" cy="167552"/>
            <a:chOff x="0" y="0"/>
            <a:chExt cx="650235" cy="6437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12794" y="5898074"/>
            <a:ext cx="169250" cy="167552"/>
            <a:chOff x="0" y="0"/>
            <a:chExt cx="650235" cy="6437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12794" y="7066462"/>
            <a:ext cx="169250" cy="167552"/>
            <a:chOff x="0" y="0"/>
            <a:chExt cx="650235" cy="6437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88352" y="6934650"/>
            <a:ext cx="169250" cy="167552"/>
            <a:chOff x="0" y="0"/>
            <a:chExt cx="650235" cy="6437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388352" y="7479779"/>
            <a:ext cx="169250" cy="167552"/>
            <a:chOff x="0" y="0"/>
            <a:chExt cx="650235" cy="6437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0235" cy="643713"/>
            </a:xfrm>
            <a:custGeom>
              <a:avLst/>
              <a:gdLst/>
              <a:ahLst/>
              <a:cxnLst/>
              <a:rect r="r" b="b" t="t" l="l"/>
              <a:pathLst>
                <a:path h="643713" w="650235">
                  <a:moveTo>
                    <a:pt x="325118" y="0"/>
                  </a:moveTo>
                  <a:cubicBezTo>
                    <a:pt x="145560" y="0"/>
                    <a:pt x="0" y="144100"/>
                    <a:pt x="0" y="321856"/>
                  </a:cubicBezTo>
                  <a:cubicBezTo>
                    <a:pt x="0" y="499613"/>
                    <a:pt x="145560" y="643713"/>
                    <a:pt x="325118" y="643713"/>
                  </a:cubicBezTo>
                  <a:cubicBezTo>
                    <a:pt x="504675" y="643713"/>
                    <a:pt x="650235" y="499613"/>
                    <a:pt x="650235" y="321856"/>
                  </a:cubicBezTo>
                  <a:cubicBezTo>
                    <a:pt x="650235" y="144100"/>
                    <a:pt x="504675" y="0"/>
                    <a:pt x="325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60960" y="22248"/>
              <a:ext cx="528316" cy="56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488232" y="2582797"/>
            <a:ext cx="1240692" cy="1060228"/>
          </a:xfrm>
          <a:custGeom>
            <a:avLst/>
            <a:gdLst/>
            <a:ahLst/>
            <a:cxnLst/>
            <a:rect r="r" b="b" t="t" l="l"/>
            <a:pathLst>
              <a:path h="1060228" w="1240692">
                <a:moveTo>
                  <a:pt x="0" y="0"/>
                </a:moveTo>
                <a:lnTo>
                  <a:pt x="1240692" y="0"/>
                </a:lnTo>
                <a:lnTo>
                  <a:pt x="1240692" y="1060227"/>
                </a:lnTo>
                <a:lnTo>
                  <a:pt x="0" y="1060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786662" y="2354766"/>
            <a:ext cx="986347" cy="1419205"/>
          </a:xfrm>
          <a:custGeom>
            <a:avLst/>
            <a:gdLst/>
            <a:ahLst/>
            <a:cxnLst/>
            <a:rect r="r" b="b" t="t" l="l"/>
            <a:pathLst>
              <a:path h="1419205" w="986347">
                <a:moveTo>
                  <a:pt x="0" y="0"/>
                </a:moveTo>
                <a:lnTo>
                  <a:pt x="986347" y="0"/>
                </a:lnTo>
                <a:lnTo>
                  <a:pt x="986347" y="1419205"/>
                </a:lnTo>
                <a:lnTo>
                  <a:pt x="0" y="141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900947" y="2593946"/>
            <a:ext cx="1213770" cy="1124174"/>
          </a:xfrm>
          <a:custGeom>
            <a:avLst/>
            <a:gdLst/>
            <a:ahLst/>
            <a:cxnLst/>
            <a:rect r="r" b="b" t="t" l="l"/>
            <a:pathLst>
              <a:path h="1124174" w="1213770">
                <a:moveTo>
                  <a:pt x="0" y="0"/>
                </a:moveTo>
                <a:lnTo>
                  <a:pt x="1213770" y="0"/>
                </a:lnTo>
                <a:lnTo>
                  <a:pt x="1213770" y="1124174"/>
                </a:lnTo>
                <a:lnTo>
                  <a:pt x="0" y="1124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Case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97533" y="3045421"/>
            <a:ext cx="3841385" cy="12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9"/>
              </a:lnSpc>
              <a:spcBef>
                <a:spcPct val="0"/>
              </a:spcBef>
            </a:pPr>
            <a:r>
              <a:rPr lang="en-US" b="true" sz="3328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Nutzen für den Kunden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08946" y="4800879"/>
            <a:ext cx="3812426" cy="8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Concept 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Descriptions nur technisch pflegbar sind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08946" y="5808785"/>
            <a:ext cx="3812426" cy="8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Fehler &amp; Ink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onsistenzen in der AAS häufig sind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08946" y="6820350"/>
            <a:ext cx="3812426" cy="87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die IEC-Stand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ards komplex und schwer nutzbar sind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703574" y="4762286"/>
            <a:ext cx="3787566" cy="46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Intui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tiver CD-Listenansicht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11061" y="5337873"/>
            <a:ext cx="3877386" cy="46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Edi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tor mit Validierungen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03574" y="5809192"/>
            <a:ext cx="3877386" cy="87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Impo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rt aus IEC-CDD (inkl. Mapping &amp; Deduplizierung)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40590" y="3278586"/>
            <a:ext cx="3567987" cy="73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b="true" sz="3768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687261" y="4470960"/>
            <a:ext cx="3912396" cy="90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50–70 % wenig</a:t>
            </a:r>
            <a:r>
              <a:rPr lang="en-US" sz="244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er Aufwand in der CD-Pflege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687178" y="5694936"/>
            <a:ext cx="3820571" cy="98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  <a:spcBef>
                <a:spcPct val="0"/>
              </a:spcBef>
            </a:pPr>
            <a:r>
              <a:rPr lang="en-US" sz="264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</a:t>
            </a:r>
            <a:r>
              <a:rPr lang="en-US" sz="264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niger Fehler &amp; Inkonsistenzen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687261" y="6871070"/>
            <a:ext cx="3820487" cy="90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Schnell</a:t>
            </a:r>
            <a:r>
              <a:rPr lang="en-US" sz="244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ere AAS-Projekte dank Standardisierung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70639" y="3278586"/>
            <a:ext cx="3709686" cy="73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b="true" sz="3768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Unsere Lösung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8700" y="3908164"/>
            <a:ext cx="4591768" cy="81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Unternehmen v</a:t>
            </a:r>
            <a:r>
              <a:rPr lang="en-US" sz="23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erlieren Zeit &amp; Qualität, weil…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108178" y="3938579"/>
            <a:ext cx="4473686" cy="81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BaSyx C</a:t>
            </a:r>
            <a:r>
              <a:rPr lang="en-US" sz="23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Manager – GUI-Plugin mit...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03574" y="6781692"/>
            <a:ext cx="3877386" cy="46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JSON-Exp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ort &amp; -Import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711061" y="7311340"/>
            <a:ext cx="3869899" cy="87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</a:t>
            </a:r>
            <a:r>
              <a:rPr lang="en-US" sz="234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oller Integration in die BaSyx Web UI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0275" y="2055945"/>
            <a:ext cx="10351940" cy="7641233"/>
          </a:xfrm>
          <a:custGeom>
            <a:avLst/>
            <a:gdLst/>
            <a:ahLst/>
            <a:cxnLst/>
            <a:rect r="r" b="b" t="t" l="l"/>
            <a:pathLst>
              <a:path h="7641233" w="10351940">
                <a:moveTo>
                  <a:pt x="0" y="0"/>
                </a:moveTo>
                <a:lnTo>
                  <a:pt x="10351939" y="0"/>
                </a:lnTo>
                <a:lnTo>
                  <a:pt x="10351939" y="7641233"/>
                </a:lnTo>
                <a:lnTo>
                  <a:pt x="0" y="764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" t="0" r="-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5284" y="622607"/>
            <a:ext cx="3806508" cy="3412015"/>
          </a:xfrm>
          <a:custGeom>
            <a:avLst/>
            <a:gdLst/>
            <a:ahLst/>
            <a:cxnLst/>
            <a:rect r="r" b="b" t="t" l="l"/>
            <a:pathLst>
              <a:path h="3412015" w="3806508">
                <a:moveTo>
                  <a:pt x="0" y="0"/>
                </a:moveTo>
                <a:lnTo>
                  <a:pt x="3806508" y="0"/>
                </a:lnTo>
                <a:lnTo>
                  <a:pt x="3806508" y="3412015"/>
                </a:lnTo>
                <a:lnTo>
                  <a:pt x="0" y="341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32100" t="-40933" r="0" b="-46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8412" y="2208508"/>
            <a:ext cx="1146962" cy="1146962"/>
          </a:xfrm>
          <a:custGeom>
            <a:avLst/>
            <a:gdLst/>
            <a:ahLst/>
            <a:cxnLst/>
            <a:rect r="r" b="b" t="t" l="l"/>
            <a:pathLst>
              <a:path h="1146962" w="1146962">
                <a:moveTo>
                  <a:pt x="0" y="0"/>
                </a:moveTo>
                <a:lnTo>
                  <a:pt x="1146962" y="0"/>
                </a:lnTo>
                <a:lnTo>
                  <a:pt x="1146962" y="1146962"/>
                </a:lnTo>
                <a:lnTo>
                  <a:pt x="0" y="114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6" b="-3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7413" y="3355470"/>
            <a:ext cx="1185256" cy="1164992"/>
          </a:xfrm>
          <a:custGeom>
            <a:avLst/>
            <a:gdLst/>
            <a:ahLst/>
            <a:cxnLst/>
            <a:rect r="r" b="b" t="t" l="l"/>
            <a:pathLst>
              <a:path h="1164992" w="1185256">
                <a:moveTo>
                  <a:pt x="0" y="0"/>
                </a:moveTo>
                <a:lnTo>
                  <a:pt x="1185257" y="0"/>
                </a:lnTo>
                <a:lnTo>
                  <a:pt x="1185257" y="1164992"/>
                </a:lnTo>
                <a:lnTo>
                  <a:pt x="0" y="116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5" r="0" b="-20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9267" y="3355470"/>
            <a:ext cx="1118389" cy="1096500"/>
          </a:xfrm>
          <a:custGeom>
            <a:avLst/>
            <a:gdLst/>
            <a:ahLst/>
            <a:cxnLst/>
            <a:rect r="r" b="b" t="t" l="l"/>
            <a:pathLst>
              <a:path h="1096500" w="1118389">
                <a:moveTo>
                  <a:pt x="0" y="0"/>
                </a:moveTo>
                <a:lnTo>
                  <a:pt x="1118389" y="0"/>
                </a:lnTo>
                <a:lnTo>
                  <a:pt x="1118389" y="1096500"/>
                </a:lnTo>
                <a:lnTo>
                  <a:pt x="0" y="109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37" t="-11588" r="-12752" b="-148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1351" y="4820601"/>
            <a:ext cx="1137001" cy="1137001"/>
          </a:xfrm>
          <a:custGeom>
            <a:avLst/>
            <a:gdLst/>
            <a:ahLst/>
            <a:cxnLst/>
            <a:rect r="r" b="b" t="t" l="l"/>
            <a:pathLst>
              <a:path h="1137001" w="1137001">
                <a:moveTo>
                  <a:pt x="0" y="0"/>
                </a:moveTo>
                <a:lnTo>
                  <a:pt x="1137001" y="0"/>
                </a:lnTo>
                <a:lnTo>
                  <a:pt x="1137001" y="1137001"/>
                </a:lnTo>
                <a:lnTo>
                  <a:pt x="0" y="113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3411" y="4848801"/>
            <a:ext cx="1155577" cy="1155577"/>
          </a:xfrm>
          <a:custGeom>
            <a:avLst/>
            <a:gdLst/>
            <a:ahLst/>
            <a:cxnLst/>
            <a:rect r="r" b="b" t="t" l="l"/>
            <a:pathLst>
              <a:path h="1155577" w="1155577">
                <a:moveTo>
                  <a:pt x="0" y="0"/>
                </a:moveTo>
                <a:lnTo>
                  <a:pt x="1155578" y="0"/>
                </a:lnTo>
                <a:lnTo>
                  <a:pt x="1155578" y="1155578"/>
                </a:lnTo>
                <a:lnTo>
                  <a:pt x="0" y="115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9217" y="4834701"/>
            <a:ext cx="1190393" cy="1183777"/>
          </a:xfrm>
          <a:custGeom>
            <a:avLst/>
            <a:gdLst/>
            <a:ahLst/>
            <a:cxnLst/>
            <a:rect r="r" b="b" t="t" l="l"/>
            <a:pathLst>
              <a:path h="1183777" w="1190393">
                <a:moveTo>
                  <a:pt x="0" y="0"/>
                </a:moveTo>
                <a:lnTo>
                  <a:pt x="1190393" y="0"/>
                </a:lnTo>
                <a:lnTo>
                  <a:pt x="1190393" y="1183778"/>
                </a:lnTo>
                <a:lnTo>
                  <a:pt x="0" y="1183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97" t="-22816" r="-19540" b="-196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4644" y="4872308"/>
            <a:ext cx="1040387" cy="1040387"/>
          </a:xfrm>
          <a:custGeom>
            <a:avLst/>
            <a:gdLst/>
            <a:ahLst/>
            <a:cxnLst/>
            <a:rect r="r" b="b" t="t" l="l"/>
            <a:pathLst>
              <a:path h="1040387" w="1040387">
                <a:moveTo>
                  <a:pt x="0" y="0"/>
                </a:moveTo>
                <a:lnTo>
                  <a:pt x="1040386" y="0"/>
                </a:lnTo>
                <a:lnTo>
                  <a:pt x="1040386" y="1040387"/>
                </a:lnTo>
                <a:lnTo>
                  <a:pt x="0" y="10403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86558" y="6502760"/>
            <a:ext cx="1269452" cy="837211"/>
          </a:xfrm>
          <a:custGeom>
            <a:avLst/>
            <a:gdLst/>
            <a:ahLst/>
            <a:cxnLst/>
            <a:rect r="r" b="b" t="t" l="l"/>
            <a:pathLst>
              <a:path h="837211" w="1269452">
                <a:moveTo>
                  <a:pt x="0" y="0"/>
                </a:moveTo>
                <a:lnTo>
                  <a:pt x="1269451" y="0"/>
                </a:lnTo>
                <a:lnTo>
                  <a:pt x="1269451" y="837211"/>
                </a:lnTo>
                <a:lnTo>
                  <a:pt x="0" y="837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13" t="-34076" r="-4150" b="-341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6534" y="6359478"/>
            <a:ext cx="1092443" cy="1076146"/>
          </a:xfrm>
          <a:custGeom>
            <a:avLst/>
            <a:gdLst/>
            <a:ahLst/>
            <a:cxnLst/>
            <a:rect r="r" b="b" t="t" l="l"/>
            <a:pathLst>
              <a:path h="1076146" w="1092443">
                <a:moveTo>
                  <a:pt x="0" y="0"/>
                </a:moveTo>
                <a:lnTo>
                  <a:pt x="1092444" y="0"/>
                </a:lnTo>
                <a:lnTo>
                  <a:pt x="1092444" y="1076146"/>
                </a:lnTo>
                <a:lnTo>
                  <a:pt x="0" y="1076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49" t="-8165" r="-9623" b="-102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93795" y="6335279"/>
            <a:ext cx="1231156" cy="1100346"/>
          </a:xfrm>
          <a:custGeom>
            <a:avLst/>
            <a:gdLst/>
            <a:ahLst/>
            <a:cxnLst/>
            <a:rect r="r" b="b" t="t" l="l"/>
            <a:pathLst>
              <a:path h="1100346" w="1231156">
                <a:moveTo>
                  <a:pt x="0" y="0"/>
                </a:moveTo>
                <a:lnTo>
                  <a:pt x="1231156" y="0"/>
                </a:lnTo>
                <a:lnTo>
                  <a:pt x="1231156" y="1100345"/>
                </a:lnTo>
                <a:lnTo>
                  <a:pt x="0" y="1100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12700" y="6409029"/>
            <a:ext cx="1026595" cy="1026595"/>
          </a:xfrm>
          <a:custGeom>
            <a:avLst/>
            <a:gdLst/>
            <a:ahLst/>
            <a:cxnLst/>
            <a:rect r="r" b="b" t="t" l="l"/>
            <a:pathLst>
              <a:path h="1026595" w="1026595">
                <a:moveTo>
                  <a:pt x="0" y="0"/>
                </a:moveTo>
                <a:lnTo>
                  <a:pt x="1026595" y="0"/>
                </a:lnTo>
                <a:lnTo>
                  <a:pt x="1026595" y="1026595"/>
                </a:lnTo>
                <a:lnTo>
                  <a:pt x="0" y="10265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76689" y="7910076"/>
            <a:ext cx="1107331" cy="1090721"/>
          </a:xfrm>
          <a:custGeom>
            <a:avLst/>
            <a:gdLst/>
            <a:ahLst/>
            <a:cxnLst/>
            <a:rect r="r" b="b" t="t" l="l"/>
            <a:pathLst>
              <a:path h="1090721" w="1107331">
                <a:moveTo>
                  <a:pt x="0" y="0"/>
                </a:moveTo>
                <a:lnTo>
                  <a:pt x="1107331" y="0"/>
                </a:lnTo>
                <a:lnTo>
                  <a:pt x="1107331" y="1090721"/>
                </a:lnTo>
                <a:lnTo>
                  <a:pt x="0" y="10907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43783" y="7901272"/>
            <a:ext cx="1163830" cy="1163830"/>
          </a:xfrm>
          <a:custGeom>
            <a:avLst/>
            <a:gdLst/>
            <a:ahLst/>
            <a:cxnLst/>
            <a:rect r="r" b="b" t="t" l="l"/>
            <a:pathLst>
              <a:path h="1163830" w="1163830">
                <a:moveTo>
                  <a:pt x="0" y="0"/>
                </a:moveTo>
                <a:lnTo>
                  <a:pt x="1163831" y="0"/>
                </a:lnTo>
                <a:lnTo>
                  <a:pt x="1163831" y="1163830"/>
                </a:lnTo>
                <a:lnTo>
                  <a:pt x="0" y="1163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76959" y="7982288"/>
            <a:ext cx="1172464" cy="1024441"/>
          </a:xfrm>
          <a:custGeom>
            <a:avLst/>
            <a:gdLst/>
            <a:ahLst/>
            <a:cxnLst/>
            <a:rect r="r" b="b" t="t" l="l"/>
            <a:pathLst>
              <a:path h="1024441" w="1172464">
                <a:moveTo>
                  <a:pt x="0" y="0"/>
                </a:moveTo>
                <a:lnTo>
                  <a:pt x="1172464" y="0"/>
                </a:lnTo>
                <a:lnTo>
                  <a:pt x="1172464" y="1024441"/>
                </a:lnTo>
                <a:lnTo>
                  <a:pt x="0" y="10244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69712" y="7713311"/>
            <a:ext cx="1375579" cy="1484252"/>
          </a:xfrm>
          <a:custGeom>
            <a:avLst/>
            <a:gdLst/>
            <a:ahLst/>
            <a:cxnLst/>
            <a:rect r="r" b="b" t="t" l="l"/>
            <a:pathLst>
              <a:path h="1484252" w="1375579">
                <a:moveTo>
                  <a:pt x="0" y="0"/>
                </a:moveTo>
                <a:lnTo>
                  <a:pt x="1375579" y="0"/>
                </a:lnTo>
                <a:lnTo>
                  <a:pt x="1375579" y="1484252"/>
                </a:lnTo>
                <a:lnTo>
                  <a:pt x="0" y="148425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51439" y="7891170"/>
            <a:ext cx="1138981" cy="1005544"/>
          </a:xfrm>
          <a:custGeom>
            <a:avLst/>
            <a:gdLst/>
            <a:ahLst/>
            <a:cxnLst/>
            <a:rect r="r" b="b" t="t" l="l"/>
            <a:pathLst>
              <a:path h="1005544" w="1138981">
                <a:moveTo>
                  <a:pt x="0" y="0"/>
                </a:moveTo>
                <a:lnTo>
                  <a:pt x="1138981" y="0"/>
                </a:lnTo>
                <a:lnTo>
                  <a:pt x="1138981" y="1005544"/>
                </a:lnTo>
                <a:lnTo>
                  <a:pt x="0" y="100554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36512" y="9022576"/>
            <a:ext cx="1057542" cy="1057542"/>
          </a:xfrm>
          <a:custGeom>
            <a:avLst/>
            <a:gdLst/>
            <a:ahLst/>
            <a:cxnLst/>
            <a:rect r="r" b="b" t="t" l="l"/>
            <a:pathLst>
              <a:path h="1057542" w="1057542">
                <a:moveTo>
                  <a:pt x="0" y="0"/>
                </a:moveTo>
                <a:lnTo>
                  <a:pt x="1057542" y="0"/>
                </a:lnTo>
                <a:lnTo>
                  <a:pt x="1057542" y="1057542"/>
                </a:lnTo>
                <a:lnTo>
                  <a:pt x="0" y="105754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032204" y="8703710"/>
            <a:ext cx="1322136" cy="1362008"/>
          </a:xfrm>
          <a:custGeom>
            <a:avLst/>
            <a:gdLst/>
            <a:ahLst/>
            <a:cxnLst/>
            <a:rect r="r" b="b" t="t" l="l"/>
            <a:pathLst>
              <a:path h="1362008" w="1322136">
                <a:moveTo>
                  <a:pt x="0" y="0"/>
                </a:moveTo>
                <a:lnTo>
                  <a:pt x="1322136" y="0"/>
                </a:lnTo>
                <a:lnTo>
                  <a:pt x="1322136" y="1362008"/>
                </a:lnTo>
                <a:lnTo>
                  <a:pt x="0" y="136200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57" t="-2212" r="-1741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04070" y="8789518"/>
            <a:ext cx="1190393" cy="1190393"/>
          </a:xfrm>
          <a:custGeom>
            <a:avLst/>
            <a:gdLst/>
            <a:ahLst/>
            <a:cxnLst/>
            <a:rect r="r" b="b" t="t" l="l"/>
            <a:pathLst>
              <a:path h="1190393" w="1190393">
                <a:moveTo>
                  <a:pt x="0" y="0"/>
                </a:moveTo>
                <a:lnTo>
                  <a:pt x="1190394" y="0"/>
                </a:lnTo>
                <a:lnTo>
                  <a:pt x="1190394" y="1190393"/>
                </a:lnTo>
                <a:lnTo>
                  <a:pt x="0" y="1190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32614" y="9003607"/>
            <a:ext cx="1404742" cy="906005"/>
          </a:xfrm>
          <a:custGeom>
            <a:avLst/>
            <a:gdLst/>
            <a:ahLst/>
            <a:cxnLst/>
            <a:rect r="r" b="b" t="t" l="l"/>
            <a:pathLst>
              <a:path h="906005" w="1404742">
                <a:moveTo>
                  <a:pt x="0" y="0"/>
                </a:moveTo>
                <a:lnTo>
                  <a:pt x="1404742" y="0"/>
                </a:lnTo>
                <a:lnTo>
                  <a:pt x="1404742" y="906005"/>
                </a:lnTo>
                <a:lnTo>
                  <a:pt x="0" y="90600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-29742" r="0" b="-2530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89338" y="6442436"/>
            <a:ext cx="1078526" cy="1078526"/>
          </a:xfrm>
          <a:custGeom>
            <a:avLst/>
            <a:gdLst/>
            <a:ahLst/>
            <a:cxnLst/>
            <a:rect r="r" b="b" t="t" l="l"/>
            <a:pathLst>
              <a:path h="1078526" w="1078526">
                <a:moveTo>
                  <a:pt x="0" y="0"/>
                </a:moveTo>
                <a:lnTo>
                  <a:pt x="1078525" y="0"/>
                </a:lnTo>
                <a:lnTo>
                  <a:pt x="1078525" y="1078526"/>
                </a:lnTo>
                <a:lnTo>
                  <a:pt x="0" y="1078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8413" y="967853"/>
            <a:ext cx="14569565" cy="108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7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Verwendete Tools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354951"/>
            <a:ext cx="4079999" cy="69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</a:t>
            </a:r>
            <a:r>
              <a:rPr lang="en-US" b="true" sz="3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ektplanung: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8073" y="3837045"/>
            <a:ext cx="823592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Versionskontrolle &amp; Kollaboration: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4481" y="5094803"/>
            <a:ext cx="594687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ntwicklungsumgebung: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4481" y="6649911"/>
            <a:ext cx="706814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Dokumentation &amp; Diagramme: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8668" y="8327267"/>
            <a:ext cx="456802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Build- &amp; </a:t>
            </a: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Dev-Tools: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88072" y="9292590"/>
            <a:ext cx="348011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Software-Engineering |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DAG4vt8iQ8o</dc:identifier>
  <dcterms:modified xsi:type="dcterms:W3CDTF">2011-08-01T06:04:30Z</dcterms:modified>
  <cp:revision>1</cp:revision>
  <dc:title>Software Engineering</dc:title>
</cp:coreProperties>
</file>